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58" r:id="rId5"/>
    <p:sldId id="257" r:id="rId6"/>
    <p:sldId id="262" r:id="rId7"/>
    <p:sldId id="261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098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83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75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739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703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92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01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71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18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34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97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15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D529B-137C-482C-A573-82D93E9DCF48}" type="datetimeFigureOut">
              <a:rPr kumimoji="1" lang="ja-JP" altLang="en-US" smtClean="0"/>
              <a:t>2016/10/21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8128A-C8C1-4CD4-8FEF-AE241FB2A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2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anasonic.net/pcc/support/pbx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anasonic.net/pcc/support/pbx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anasonic.net/pcc/support/sipphone/download/index.htm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channel.panasonic.com/contents/18802/" TargetMode="External"/><Relationship Id="rId13" Type="http://schemas.openxmlformats.org/officeDocument/2006/relationships/hyperlink" Target="http://channel.panasonic.com/contents/18807/" TargetMode="External"/><Relationship Id="rId18" Type="http://schemas.openxmlformats.org/officeDocument/2006/relationships/hyperlink" Target="http://channel.panasonic.com/contents/18833/" TargetMode="External"/><Relationship Id="rId3" Type="http://schemas.openxmlformats.org/officeDocument/2006/relationships/hyperlink" Target="http://channel.panasonic.com/contents/18797/" TargetMode="External"/><Relationship Id="rId21" Type="http://schemas.openxmlformats.org/officeDocument/2006/relationships/hyperlink" Target="http://channel.panasonic.com/contents/18836/" TargetMode="External"/><Relationship Id="rId7" Type="http://schemas.openxmlformats.org/officeDocument/2006/relationships/hyperlink" Target="http://channel.panasonic.com/contents/18801/" TargetMode="External"/><Relationship Id="rId12" Type="http://schemas.openxmlformats.org/officeDocument/2006/relationships/hyperlink" Target="http://channel.panasonic.com/contents/18806/" TargetMode="External"/><Relationship Id="rId17" Type="http://schemas.openxmlformats.org/officeDocument/2006/relationships/hyperlink" Target="http://channel.panasonic.com/contents/18832/" TargetMode="External"/><Relationship Id="rId2" Type="http://schemas.openxmlformats.org/officeDocument/2006/relationships/hyperlink" Target="http://channel.panasonic.com/contents/18796/" TargetMode="External"/><Relationship Id="rId16" Type="http://schemas.openxmlformats.org/officeDocument/2006/relationships/hyperlink" Target="http://channel.panasonic.com/contents/18831/" TargetMode="External"/><Relationship Id="rId20" Type="http://schemas.openxmlformats.org/officeDocument/2006/relationships/hyperlink" Target="http://channel.panasonic.com/contents/18835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hannel.panasonic.com/contents/18800/" TargetMode="External"/><Relationship Id="rId11" Type="http://schemas.openxmlformats.org/officeDocument/2006/relationships/hyperlink" Target="http://channel.panasonic.com/contents/18805/" TargetMode="External"/><Relationship Id="rId24" Type="http://schemas.openxmlformats.org/officeDocument/2006/relationships/hyperlink" Target="http://channel.panasonic.com/contents/18839/" TargetMode="External"/><Relationship Id="rId5" Type="http://schemas.openxmlformats.org/officeDocument/2006/relationships/hyperlink" Target="http://channel.panasonic.com/contents/18799/" TargetMode="External"/><Relationship Id="rId15" Type="http://schemas.openxmlformats.org/officeDocument/2006/relationships/hyperlink" Target="http://channel.panasonic.com/contents/18809/" TargetMode="External"/><Relationship Id="rId23" Type="http://schemas.openxmlformats.org/officeDocument/2006/relationships/hyperlink" Target="http://channel.panasonic.com/contents/18838/" TargetMode="External"/><Relationship Id="rId10" Type="http://schemas.openxmlformats.org/officeDocument/2006/relationships/hyperlink" Target="http://channel.panasonic.com/contents/18804/" TargetMode="External"/><Relationship Id="rId19" Type="http://schemas.openxmlformats.org/officeDocument/2006/relationships/hyperlink" Target="http://channel.panasonic.com/contents/18834/" TargetMode="External"/><Relationship Id="rId4" Type="http://schemas.openxmlformats.org/officeDocument/2006/relationships/hyperlink" Target="http://channel.panasonic.com/contents/18798/" TargetMode="External"/><Relationship Id="rId9" Type="http://schemas.openxmlformats.org/officeDocument/2006/relationships/hyperlink" Target="http://channel.panasonic.com/contents/18803/" TargetMode="External"/><Relationship Id="rId14" Type="http://schemas.openxmlformats.org/officeDocument/2006/relationships/hyperlink" Target="http://channel.panasonic.com/contents/18808/" TargetMode="External"/><Relationship Id="rId22" Type="http://schemas.openxmlformats.org/officeDocument/2006/relationships/hyperlink" Target="http://channel.panasonic.com/contents/18837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UPHcTMEB-0" TargetMode="External"/><Relationship Id="rId2" Type="http://schemas.openxmlformats.org/officeDocument/2006/relationships/hyperlink" Target="http://panasonic.net/pcc/products/pbx/products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panasonic.net/pcc/support/pbx/download/hts/index1.html" TargetMode="External"/><Relationship Id="rId4" Type="http://schemas.openxmlformats.org/officeDocument/2006/relationships/hyperlink" Target="https://www.youtube.com/watch?v=PyI_yRPEDc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anasonic.net/pcc/products/pbx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UPHcTMEB-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PyI_yRPEDc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774111"/>
              </p:ext>
            </p:extLst>
          </p:nvPr>
        </p:nvGraphicFramePr>
        <p:xfrm>
          <a:off x="251522" y="893360"/>
          <a:ext cx="8676000" cy="57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2052000"/>
                <a:gridCol w="2052000"/>
                <a:gridCol w="2052000"/>
                <a:gridCol w="900000"/>
              </a:tblGrid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r>
                        <a:rPr lang="en-US" sz="1400" b="1" i="0" u="none" strike="noStrike" baseline="0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material</a:t>
                      </a:r>
                      <a:endParaRPr lang="en-US" sz="1400" b="1" i="0" u="none" strike="noStrike" dirty="0" smtClean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i="0" u="none" strike="noStrike" kern="1200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Web site</a:t>
                      </a:r>
                      <a:endParaRPr kumimoji="1" lang="ja-JP" altLang="en-US" sz="1400" b="1" i="0" u="none" strike="noStrike" kern="1200" dirty="0" smtClean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b="1" i="0" u="none" strike="noStrike" kern="1200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URL</a:t>
                      </a:r>
                      <a:endParaRPr kumimoji="1" lang="en-US" altLang="ja-JP" sz="1400" b="1" i="0" u="none" strike="noStrike" kern="12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i="0" u="none" strike="noStrike" kern="1200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Release</a:t>
                      </a:r>
                      <a:endParaRPr kumimoji="1" lang="ja-JP" altLang="en-US" sz="1400" b="1" i="0" u="none" strike="noStrike" kern="12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9361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Firmware</a:t>
                      </a:r>
                    </a:p>
                    <a:p>
                      <a:pPr algn="ctr" fontAlgn="ctr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</a:p>
                    <a:p>
                      <a:pPr algn="ctr" fontAlgn="ctr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Manual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Firmware</a:t>
                      </a:r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Manual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Panasonic.net</a:t>
                      </a:r>
                    </a:p>
                    <a:p>
                      <a:pPr algn="ctr" fontAlgn="ctr"/>
                      <a:endParaRPr kumimoji="1" lang="en-US" altLang="ja-JP" sz="8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kumimoji="1" lang="en-US" altLang="ja-JP" sz="8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(Support &gt; Business &amp; Professional&gt; Office Products &gt; Office Communication System &gt; KX-HTS Series &gt; KX-</a:t>
                      </a:r>
                      <a:r>
                        <a:rPr kumimoji="1" lang="en-US" altLang="ja-JP" sz="8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HDV</a:t>
                      </a:r>
                      <a:r>
                        <a:rPr kumimoji="1" lang="en-US" altLang="ja-JP" sz="8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Series Firmware</a:t>
                      </a: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http://panasonic.net/pcc/support/pbx/</a:t>
                      </a:r>
                      <a:endParaRPr lang="ja-JP" alt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Sep.2016</a:t>
                      </a:r>
                    </a:p>
                  </a:txBody>
                  <a:tcPr marL="0" marR="0" marT="0" marB="0" anchor="ctr"/>
                </a:tc>
              </a:tr>
              <a:tr h="9361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 and Specification</a:t>
                      </a: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(Documents)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HTS Basic spec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CS-KMS</a:t>
                      </a:r>
                    </a:p>
                    <a:p>
                      <a:pPr algn="ctr" fontAlgn="ctr"/>
                      <a:endParaRPr lang="en-US" altLang="ja-JP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US" altLang="ja-JP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(PBX &gt; Solution &amp; Support &gt; Seminar Material &gt; KX-HTS Seminar Materials)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https://bizpartner.panasonic.net/cskms/pbx/seminer-material-document/kx-hts-seminar-materials-draft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Sep.2016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2744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 by Step</a:t>
                      </a:r>
                    </a:p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Guide</a:t>
                      </a: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(Documents)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Initial Set-up</a:t>
                      </a:r>
                    </a:p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Basic Call</a:t>
                      </a:r>
                    </a:p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VM &amp; Gmail</a:t>
                      </a:r>
                    </a:p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KX-</a:t>
                      </a:r>
                      <a:r>
                        <a:rPr lang="en-US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HDV</a:t>
                      </a:r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KX-NTV</a:t>
                      </a:r>
                    </a:p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SIP Soft-phone</a:t>
                      </a:r>
                    </a:p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SIP Ext WAN </a:t>
                      </a:r>
                    </a:p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SIP Trunk</a:t>
                      </a:r>
                    </a:p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Maintenance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CS-KMS</a:t>
                      </a:r>
                    </a:p>
                    <a:p>
                      <a:pPr algn="ctr" fontAlgn="ctr"/>
                      <a:endParaRPr lang="en-US" altLang="ja-JP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US" altLang="ja-JP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(PBX &gt; Solution &amp; Support &gt; Seminar Material &gt; KX-HTS Seminar Materials)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https://bizpartner.panasonic.net/cskms/pbx/seminer-material-document/kx-hts-seminar-materials-draft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Sep.2016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561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 by Step</a:t>
                      </a: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Guide</a:t>
                      </a: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(Video)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KX-HTS Series Setup</a:t>
                      </a:r>
                      <a:r>
                        <a:rPr lang="en-US" altLang="ja-JP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Guide</a:t>
                      </a:r>
                    </a:p>
                    <a:p>
                      <a:pPr algn="l" fontAlgn="ctr"/>
                      <a:r>
                        <a:rPr kumimoji="1" lang="en-US" altLang="ja-JP" sz="10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ＭＳ Ｐゴシック" pitchFamily="50" charset="-128"/>
                        </a:rPr>
                        <a:t> </a:t>
                      </a:r>
                      <a:r>
                        <a:rPr kumimoji="1" lang="en-US" altLang="ja-JP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ＭＳ Ｐゴシック" pitchFamily="50" charset="-128"/>
                        </a:rPr>
                        <a:t>- I</a:t>
                      </a:r>
                      <a:r>
                        <a:rPr kumimoji="1" lang="en-US" altLang="ja-JP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ＭＳ Ｐゴシック" pitchFamily="50" charset="-128"/>
                        </a:rPr>
                        <a:t>nitialize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Web MC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Phone Connection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CO Connection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IP Configuration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Basic Call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VM and Gmail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KX-</a:t>
                      </a:r>
                      <a:r>
                        <a:rPr lang="en-US" sz="10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HDV</a:t>
                      </a:r>
                      <a:endParaRPr lang="en-US" sz="10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KX-NTV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YouTube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http://channel.panasonic.com/contents/18796/</a:t>
                      </a: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en-US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</a:t>
                      </a:r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Sep.2016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0" y="0"/>
            <a:ext cx="9144000" cy="620688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8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kumimoji="1" lang="en-US" altLang="ja-JP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HTS Technical Documents &amp; Video</a:t>
            </a:r>
            <a:endParaRPr kumimoji="1" lang="ja-JP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6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0"/>
            <a:ext cx="9144000" cy="620688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8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kumimoji="1" lang="en-US" altLang="ja-JP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HTS Technical Documents &amp; Video</a:t>
            </a:r>
            <a:endParaRPr kumimoji="1" lang="ja-JP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39552" y="1184221"/>
            <a:ext cx="3954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http://panasonic.net/pcc/support/pbx/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5156023\Desktop\SnapCrab_NoName_2016-9-21_17-21-46_No-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10" y="1700808"/>
            <a:ext cx="8702179" cy="443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354362" y="814889"/>
            <a:ext cx="3223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Firmware and Manual (HTS)</a:t>
            </a:r>
            <a:endParaRPr kumimoji="1" lang="ja-JP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36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0"/>
            <a:ext cx="9144000" cy="620688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8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kumimoji="1" lang="en-US" altLang="ja-JP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HTS Technical Documents &amp; Video</a:t>
            </a:r>
            <a:endParaRPr kumimoji="1" lang="ja-JP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54362" y="814889"/>
            <a:ext cx="3775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Firmware and Manual (</a:t>
            </a:r>
            <a:r>
              <a:rPr kumimoji="1" lang="en-US" altLang="ja-JP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HDV</a:t>
            </a: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/NTV</a:t>
            </a:r>
            <a:r>
              <a:rPr kumimoji="1"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1" lang="ja-JP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39552" y="1187460"/>
            <a:ext cx="45448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http://panasonic.net/pcc/support/sipphone</a:t>
            </a:r>
            <a:r>
              <a:rPr lang="en-US" altLang="ja-JP" dirty="0"/>
              <a:t>/</a:t>
            </a:r>
            <a:endParaRPr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1115616" y="1731218"/>
            <a:ext cx="7056784" cy="4722118"/>
            <a:chOff x="829766" y="1659210"/>
            <a:chExt cx="7486650" cy="5010150"/>
          </a:xfrm>
        </p:grpSpPr>
        <p:pic>
          <p:nvPicPr>
            <p:cNvPr id="6" name="図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9766" y="1659210"/>
              <a:ext cx="7486650" cy="501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角丸四角形 7"/>
            <p:cNvSpPr/>
            <p:nvPr/>
          </p:nvSpPr>
          <p:spPr>
            <a:xfrm>
              <a:off x="6754316" y="4242420"/>
              <a:ext cx="1562100" cy="26670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</p:spTree>
    <p:extLst>
      <p:ext uri="{BB962C8B-B14F-4D97-AF65-F5344CB8AC3E}">
        <p14:creationId xmlns:p14="http://schemas.microsoft.com/office/powerpoint/2010/main" val="201911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0"/>
            <a:ext cx="9144000" cy="620688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8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kumimoji="1" lang="en-US" altLang="ja-JP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HTS Technical Documents &amp; Video</a:t>
            </a:r>
            <a:endParaRPr kumimoji="1" lang="ja-JP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567744"/>
              </p:ext>
            </p:extLst>
          </p:nvPr>
        </p:nvGraphicFramePr>
        <p:xfrm>
          <a:off x="251521" y="1412784"/>
          <a:ext cx="8712967" cy="4608495"/>
        </p:xfrm>
        <a:graphic>
          <a:graphicData uri="http://schemas.openxmlformats.org/drawingml/2006/table">
            <a:tbl>
              <a:tblPr/>
              <a:tblGrid>
                <a:gridCol w="241774"/>
                <a:gridCol w="4942801"/>
                <a:gridCol w="720080"/>
                <a:gridCol w="2808312"/>
              </a:tblGrid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name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Channel Panasonic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01-01 Initialize.mp4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0:01:09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http://channel.panasonic.com/contents/18796/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01-02 WebMC(EasySetup).mp4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0:02:10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http://channel.panasonic.com/contents/18797/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01-03 Phone Connection.mp4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0:06:34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http://channel.panasonic.com/contents/18798/</a:t>
                      </a:r>
                      <a:endParaRPr lang="en-US" sz="9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01-04 CO Connection.mp4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0:01:17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http://channel.panasonic.com/contents/18799/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01-05 IP Configuration.mp4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0:04:33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http://channel.panasonic.com/contents/18800/</a:t>
                      </a:r>
                      <a:endParaRPr lang="en-US" sz="9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02-01-01 Basic Call - Incoming call-Part1.mp4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0:02:55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http://channel.panasonic.com/contents/18801/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02-01-02 Basic Call - Incoming call-Part2.mp4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0:04:05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8"/>
                        </a:rPr>
                        <a:t>http://channel.panasonic.com/contents/18802/</a:t>
                      </a:r>
                      <a:endParaRPr lang="en-US" sz="9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02-02-01 Basic Call - Outgoing call -TRS.mp4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0:04:31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9"/>
                        </a:rPr>
                        <a:t>http://channel.panasonic.com/contents/18803/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02-02-02 Basic Call - Outgoing call - Emergency Call.mp4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0:02:13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0"/>
                        </a:rPr>
                        <a:t>http://channel.panasonic.com/contents/18804/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03 VM and Gmail.mp4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0:10:52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1"/>
                        </a:rPr>
                        <a:t>http://channel.panasonic.com/contents/18805/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04-01 KX-HDV - Plug and Play.mp4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0:03:05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2"/>
                        </a:rPr>
                        <a:t>http://channel.panasonic.com/contents/18806/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04-02-01 KX-HDV - HDV430 Video Call Part1.mp4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0:01:30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3"/>
                        </a:rPr>
                        <a:t>http://channel.panasonic.com/contents/18807/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04-02-02 KX-HDV - HDV430 Video Call Part2.mp4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0:01:06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4"/>
                        </a:rPr>
                        <a:t>http://channel.panasonic.com/contents/18808/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04-02-03 KX-HDV - HDV430 Video Call Part3.mp4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0:01:10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5"/>
                        </a:rPr>
                        <a:t>http://channel.panasonic.com/contents/18809/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05-01 KX-NTV To accept NTV (HTS Programming).mp4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0:02:13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6"/>
                        </a:rPr>
                        <a:t>http://channel.panasonic.com/contents/18831/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05-02 KX-NTV Initialize NTV.mp4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0:03:22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7"/>
                        </a:rPr>
                        <a:t>http://channel.panasonic.com/contents/18832/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05-03 KX-NTV To setup IW_exe.mp4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0:02:21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8"/>
                        </a:rPr>
                        <a:t>http://channel.panasonic.com/contents/18833/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05-04 KX-NTV First access to NTV.mp4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0:02:45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9"/>
                        </a:rPr>
                        <a:t>http://channel.panasonic.com/contents/18834/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05-05 KX-NTV Connect NTV150 via WiFi.mp4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0:03:50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20"/>
                        </a:rPr>
                        <a:t>http://channel.panasonic.com/contents/18835/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05-06 KX-NTV Set SIP Parameter to NTV150.mp4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0:01:57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21"/>
                        </a:rPr>
                        <a:t>http://channel.panasonic.com/contents/18836/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05-07 KX-NTV Set SIP Parameter to NTV160.mp4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0:01:59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22"/>
                        </a:rPr>
                        <a:t>http://channel.panasonic.com/contents/18837/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05-08 KX-NTV Register NTV to HDV430.mp4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0:01:55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23"/>
                        </a:rPr>
                        <a:t>http://channel.panasonic.com/contents/18838/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KX-HTS Step By Step Guide aid 05-09 KX-NTV TEST, NTV150, NTV160, HDV430.mp4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0:03:18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24"/>
                        </a:rPr>
                        <a:t>http://channel.panasonic.com/contents/18839/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r" fontAlgn="b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1:10:50</a:t>
                      </a: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85">
                <a:tc>
                  <a:txBody>
                    <a:bodyPr/>
                    <a:lstStyle/>
                    <a:p>
                      <a:pPr algn="ctr" fontAlgn="b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83" marR="7883" marT="7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354362" y="814889"/>
            <a:ext cx="3142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by Step Guide (Video)</a:t>
            </a:r>
            <a:endParaRPr kumimoji="1" lang="ja-JP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0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065555"/>
              </p:ext>
            </p:extLst>
          </p:nvPr>
        </p:nvGraphicFramePr>
        <p:xfrm>
          <a:off x="251522" y="836712"/>
          <a:ext cx="8676000" cy="50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2052000"/>
                <a:gridCol w="2052000"/>
                <a:gridCol w="2052000"/>
                <a:gridCol w="900000"/>
              </a:tblGrid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r>
                        <a:rPr lang="en-US" sz="1400" b="1" i="0" u="none" strike="noStrike" baseline="0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material</a:t>
                      </a:r>
                      <a:endParaRPr lang="en-US" sz="1400" b="1" i="0" u="none" strike="noStrike" dirty="0" smtClean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i="0" u="none" strike="noStrike" kern="1200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Web site</a:t>
                      </a:r>
                      <a:endParaRPr kumimoji="1" lang="ja-JP" altLang="en-US" sz="1400" b="1" i="0" u="none" strike="noStrike" kern="1200" dirty="0" smtClean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b="1" i="0" u="none" strike="noStrike" kern="1200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URL</a:t>
                      </a:r>
                      <a:endParaRPr kumimoji="1" lang="en-US" altLang="ja-JP" sz="1400" b="1" i="0" u="none" strike="noStrike" kern="12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i="0" u="none" strike="noStrike" kern="1200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Release</a:t>
                      </a:r>
                      <a:endParaRPr kumimoji="1" lang="ja-JP" altLang="en-US" sz="1400" b="1" i="0" u="none" strike="noStrike" kern="12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4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Sales Guide</a:t>
                      </a: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(Documents)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Product Presentation</a:t>
                      </a:r>
                    </a:p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Brochure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Panasonic.net</a:t>
                      </a:r>
                    </a:p>
                    <a:p>
                      <a:pPr marL="0" algn="ctr" defTabSz="914400" rtl="0" eaLnBrk="1" fontAlgn="ctr" latinLnBrk="0" hangingPunct="1"/>
                      <a:endParaRPr kumimoji="1" lang="en-US" altLang="ja-JP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en-US" altLang="ja-JP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(Business &gt; Business</a:t>
                      </a:r>
                      <a:r>
                        <a:rPr lang="en-US" altLang="ja-JP" sz="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ja-JP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Solutions</a:t>
                      </a:r>
                      <a:r>
                        <a:rPr lang="en-US" altLang="ja-JP" sz="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ja-JP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 Communication Solutions</a:t>
                      </a:r>
                      <a:r>
                        <a:rPr lang="en-US" altLang="ja-JP" sz="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ja-JP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 Business Communication</a:t>
                      </a:r>
                      <a:r>
                        <a:rPr lang="en-US" altLang="ja-JP" sz="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ja-JP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Systems &gt; Products &gt; KX-HTS32/824)</a:t>
                      </a:r>
                      <a:endParaRPr kumimoji="1" lang="en-US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http://panasonic.net/pcc/products/pbx/products/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Sep.2016</a:t>
                      </a:r>
                    </a:p>
                  </a:txBody>
                  <a:tcPr marL="0" marR="0" marT="0" marB="0" anchor="ctr"/>
                </a:tc>
              </a:tr>
              <a:tr h="1440000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Product introduction</a:t>
                      </a:r>
                    </a:p>
                    <a:p>
                      <a:pPr algn="ctr" fontAlgn="ctr"/>
                      <a:r>
                        <a:rPr kumimoji="1"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(Video)</a:t>
                      </a:r>
                      <a:endParaRPr kumimoji="1"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kumimoji="1"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Panasonic Compact Hybrid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IP-PBX</a:t>
                      </a:r>
                      <a:endParaRPr kumimoji="1" lang="en-US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YouTube</a:t>
                      </a:r>
                      <a:endParaRPr kumimoji="1" lang="ja-JP" altLang="ja-JP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KX-HTS824</a:t>
                      </a:r>
                    </a:p>
                    <a:p>
                      <a:pPr algn="ctr"/>
                      <a:r>
                        <a:rPr kumimoji="1" lang="en-US" altLang="ja-JP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3"/>
                        </a:rPr>
                        <a:t>https://www.youtube.com/watch?v=BUPHcTMEB-0</a:t>
                      </a:r>
                      <a:endParaRPr kumimoji="1" lang="en-US" altLang="ja-JP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kumimoji="1" lang="en-US" altLang="ja-JP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en-US" altLang="ja-JP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KX-HTS32</a:t>
                      </a:r>
                      <a:endParaRPr kumimoji="1" lang="ja-JP" altLang="ja-JP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en-US" altLang="ja-JP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4"/>
                        </a:rPr>
                        <a:t>https://www.youtube.com/watch?v=PyI_yRPEDcM</a:t>
                      </a:r>
                      <a:endParaRPr kumimoji="1" lang="ja-JP" altLang="ja-JP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Sep.2016</a:t>
                      </a:r>
                    </a:p>
                  </a:txBody>
                  <a:tcPr marL="0" marR="0" marT="0" marB="0" anchor="ctr"/>
                </a:tc>
              </a:tr>
              <a:tr h="14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 terminal</a:t>
                      </a: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(Documents)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HTS Terminals Support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Panasonic.net</a:t>
                      </a:r>
                    </a:p>
                    <a:p>
                      <a:pPr algn="ctr" fontAlgn="ctr"/>
                      <a:endParaRPr kumimoji="1" lang="en-US" altLang="ja-JP" sz="1000" b="0" i="0" u="none" strike="noStrike" kern="0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kumimoji="1" lang="en-US" altLang="ja-JP" sz="800" b="0" i="0" u="none" strike="noStrike" kern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(Su</a:t>
                      </a:r>
                      <a:r>
                        <a:rPr lang="en-US" altLang="ja-JP" sz="8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ppor</a:t>
                      </a:r>
                      <a:r>
                        <a:rPr kumimoji="1" lang="en-US" altLang="ja-JP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 </a:t>
                      </a:r>
                      <a:r>
                        <a:rPr kumimoji="1" lang="en-US" altLang="ja-JP" sz="8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&gt;</a:t>
                      </a:r>
                      <a:r>
                        <a:rPr kumimoji="1" lang="en-US" altLang="ja-JP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Business &amp; Professional&gt; Office Products &gt; Office Communication System &gt; KX-HTS Series &gt; </a:t>
                      </a:r>
                      <a:r>
                        <a:rPr lang="en-US" altLang="ja-JP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</a:t>
                      </a:r>
                      <a:r>
                        <a:rPr lang="en-US" altLang="ja-JP" sz="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HDV</a:t>
                      </a:r>
                      <a:r>
                        <a:rPr lang="en-US" altLang="ja-JP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Series Firmware</a:t>
                      </a:r>
                      <a:r>
                        <a:rPr kumimoji="1" lang="en-US" altLang="ja-JP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endParaRPr kumimoji="1"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http://panasonic.net/pcc/support/pbx/download/hts/index1.html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Sep.2016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0" y="0"/>
            <a:ext cx="9144000" cy="620688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8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kumimoji="1" lang="en-US" altLang="ja-JP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HTS Sales Documents &amp; Video</a:t>
            </a:r>
            <a:endParaRPr kumimoji="1" lang="ja-JP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81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0"/>
            <a:ext cx="9144000" cy="620688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8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kumimoji="1" lang="en-US" altLang="ja-JP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HTS Sales Documents &amp; Video</a:t>
            </a:r>
            <a:endParaRPr kumimoji="1" lang="ja-JP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381600" y="1127066"/>
            <a:ext cx="374441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ja-JP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</a:t>
            </a:r>
            <a:r>
              <a:rPr lang="en-US" altLang="ja-JP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://panasonic.net/pcc/products/pbx/</a:t>
            </a:r>
            <a:endParaRPr lang="en-US" altLang="ja-JP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3528" y="827420"/>
            <a:ext cx="41472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ctr"/>
            <a:r>
              <a:rPr lang="en-US" altLang="ja-JP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Product Presentation</a:t>
            </a:r>
            <a:r>
              <a:rPr lang="ja-JP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Brochure</a:t>
            </a:r>
          </a:p>
          <a:p>
            <a:pPr algn="ctr" fontAlgn="ctr"/>
            <a:r>
              <a:rPr lang="en-US" altLang="ja-JP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(Documents)</a:t>
            </a:r>
            <a:endParaRPr lang="en-US" altLang="ja-JP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図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36903"/>
            <a:ext cx="7910160" cy="456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35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0"/>
            <a:ext cx="9144000" cy="620688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8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kumimoji="1" lang="en-US" altLang="ja-JP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HTS Sales Documents &amp; Video</a:t>
            </a:r>
            <a:endParaRPr kumimoji="1" lang="ja-JP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図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88840"/>
            <a:ext cx="7010400" cy="465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4381600" y="1127066"/>
            <a:ext cx="37444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ja-JP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KX-HTS824</a:t>
            </a:r>
          </a:p>
          <a:p>
            <a:pPr lvl="0" algn="ctr"/>
            <a:r>
              <a:rPr lang="en-US" altLang="ja-JP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https://www.youtube.com/watch?v=BUPHcTMEB-0</a:t>
            </a:r>
            <a:endParaRPr lang="en-US" altLang="ja-JP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en-US" altLang="ja-JP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altLang="ja-JP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KX-HTS32</a:t>
            </a:r>
            <a:endParaRPr lang="ja-JP" altLang="ja-JP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altLang="ja-JP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https://www.youtube.com/watch?v=PyI_yRPEDcM</a:t>
            </a:r>
            <a:endParaRPr lang="ja-JP" altLang="ja-JP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3528" y="827420"/>
            <a:ext cx="3976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ctr"/>
            <a:r>
              <a:rPr lang="en-US" altLang="ja-JP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  <a:r>
              <a:rPr lang="en-US" altLang="ja-JP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(Sales Video)</a:t>
            </a:r>
            <a:endParaRPr lang="en-US" altLang="ja-JP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1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749</Words>
  <Application>Microsoft Office PowerPoint</Application>
  <PresentationFormat>画面に合わせる (4:3)</PresentationFormat>
  <Paragraphs>211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パナソニック株式会社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PBX営業_大崎幸夫</dc:creator>
  <cp:lastModifiedBy>K. Omori</cp:lastModifiedBy>
  <cp:revision>48</cp:revision>
  <dcterms:created xsi:type="dcterms:W3CDTF">2016-08-01T01:43:07Z</dcterms:created>
  <dcterms:modified xsi:type="dcterms:W3CDTF">2016-10-21T08:57:41Z</dcterms:modified>
</cp:coreProperties>
</file>